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Tw Cen MT" panose="020B0602020104020603" pitchFamily="34" charset="77"/>
      <p:regular r:id="rId12"/>
      <p:bold r:id="rId13"/>
      <p:italic r:id="rId14"/>
      <p:boldItalic r:id="rId15"/>
    </p:embeddedFont>
    <p:embeddedFont>
      <p:font typeface="Tw Cen MT Condensed" panose="020B0606020104020203" pitchFamily="34" charset="77"/>
      <p:regular r:id="rId16"/>
      <p:bold r:id="rId17"/>
    </p:embeddedFont>
    <p:embeddedFont>
      <p:font typeface="Wingdings 3" pitchFamily="2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63"/>
    <p:restoredTop sz="94694"/>
  </p:normalViewPr>
  <p:slideViewPr>
    <p:cSldViewPr snapToGrid="0" snapToObjects="1">
      <p:cViewPr varScale="1">
        <p:scale>
          <a:sx n="156" d="100"/>
          <a:sy n="156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arcgis.com/javascript/latest/sample-code/featurelayerview-query-distance/live/index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kcountyohio.maps.arcgis.com/apps/opsdashboard/index.html#/568a71ea5f5845dfb8b135dbe5d4653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team.maps.arcgis.com/apps/Cascade/index.html?appid=cd69320c00384d8094d83b45e84fd5aa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Web_Audio_API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alucanicola.github.io/JSAPI_demos/rock-the-house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s.arcgis.com/" TargetMode="External"/><Relationship Id="rId2" Type="http://schemas.openxmlformats.org/officeDocument/2006/relationships/hyperlink" Target="https://p5j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doe.github.io/listen-to-maps/tim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doe.github.io/listen-to-maps/stat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7D448-B671-0D42-8C2A-0AF380366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Analysis tool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80" r="1" b="9172"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12" r="-3" b="5110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hear me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2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  <a:p>
            <a:pPr lvl="1"/>
            <a:r>
              <a:rPr lang="en-US" dirty="0"/>
              <a:t>What was I thinking?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I’m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2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audio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3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https://odoe.github.io/listen-to-maps/time.html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patterns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16 fields to 16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</a:t>
            </a:r>
            <a:r>
              <a:rPr lang="en-US"/>
              <a:t>= 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3294779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[0,0,0,1,0,0,0,1,0,0,0,1,0,0,0,1]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https://odoe.github.io/listen-to-maps/stats.html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317</Words>
  <Application>Microsoft Macintosh PowerPoint</Application>
  <PresentationFormat>Widescreen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Tw Cen MT</vt:lpstr>
      <vt:lpstr>Wingdings 3</vt:lpstr>
      <vt:lpstr>Tw Cen MT Condensed</vt:lpstr>
      <vt:lpstr>Integral</vt:lpstr>
      <vt:lpstr>Listen to maps</vt:lpstr>
      <vt:lpstr>Insight</vt:lpstr>
      <vt:lpstr>Data reporting</vt:lpstr>
      <vt:lpstr>Story telling</vt:lpstr>
      <vt:lpstr>Can you hear me now?</vt:lpstr>
      <vt:lpstr>Rock the house</vt:lpstr>
      <vt:lpstr>I’m lazy</vt:lpstr>
      <vt:lpstr>Earthquake time</vt:lpstr>
      <vt:lpstr>Voice of income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 to maps</dc:title>
  <dc:creator>Rene Rubalcava</dc:creator>
  <cp:lastModifiedBy>Rene Rubalcava</cp:lastModifiedBy>
  <cp:revision>9</cp:revision>
  <dcterms:created xsi:type="dcterms:W3CDTF">2019-08-14T18:11:55Z</dcterms:created>
  <dcterms:modified xsi:type="dcterms:W3CDTF">2019-08-14T18:21:52Z</dcterms:modified>
</cp:coreProperties>
</file>